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102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4ABCB697-AA1A-47EE-8720-DBCA1EC01A92}" type="datetimeFigureOut">
              <a:rPr lang="en-US" smtClean="0"/>
              <a:t>2/23/2012</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C14B2851-290E-46CD-8CA3-C9E167FAED8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BCB697-AA1A-47EE-8720-DBCA1EC01A92}"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B2851-290E-46CD-8CA3-C9E167FAED8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BCB697-AA1A-47EE-8720-DBCA1EC01A92}"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B2851-290E-46CD-8CA3-C9E167FAED8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ABCB697-AA1A-47EE-8720-DBCA1EC01A92}" type="datetimeFigureOut">
              <a:rPr lang="en-US" smtClean="0"/>
              <a:t>2/23/2012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C14B2851-290E-46CD-8CA3-C9E167FAED8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4ABCB697-AA1A-47EE-8720-DBCA1EC01A92}" type="datetimeFigureOut">
              <a:rPr lang="en-US" smtClean="0"/>
              <a:t>2/23/2012</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C14B2851-290E-46CD-8CA3-C9E167FAED84}"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4ABCB697-AA1A-47EE-8720-DBCA1EC01A92}" type="datetimeFigureOut">
              <a:rPr lang="en-US" smtClean="0"/>
              <a:t>2/23/2012</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C14B2851-290E-46CD-8CA3-C9E167FAED8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4ABCB697-AA1A-47EE-8720-DBCA1EC01A92}" type="datetimeFigureOut">
              <a:rPr lang="en-US" smtClean="0"/>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C14B2851-290E-46CD-8CA3-C9E167FAED84}"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ABCB697-AA1A-47EE-8720-DBCA1EC01A92}" type="datetimeFigureOut">
              <a:rPr lang="en-US" smtClean="0"/>
              <a:t>2/23/2012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B2851-290E-46CD-8CA3-C9E167FAED8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ABCB697-AA1A-47EE-8720-DBCA1EC01A92}" type="datetimeFigureOut">
              <a:rPr lang="en-US" smtClean="0"/>
              <a:t>2/23/2012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4B2851-290E-46CD-8CA3-C9E167FAED8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ABCB697-AA1A-47EE-8720-DBCA1EC01A92}" type="datetimeFigureOut">
              <a:rPr lang="en-US" smtClean="0"/>
              <a:t>2/23/2012</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4B2851-290E-46CD-8CA3-C9E167FAED8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4ABCB697-AA1A-47EE-8720-DBCA1EC01A92}" type="datetimeFigureOut">
              <a:rPr lang="en-US" smtClean="0"/>
              <a:t>2/23/2012</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C14B2851-290E-46CD-8CA3-C9E167FAED84}"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ABCB697-AA1A-47EE-8720-DBCA1EC01A92}" type="datetimeFigureOut">
              <a:rPr lang="en-US" smtClean="0"/>
              <a:t>2/23/2012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14B2851-290E-46CD-8CA3-C9E167FAED84}"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19400" y="762000"/>
            <a:ext cx="315503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My Career</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extBox 4"/>
          <p:cNvSpPr txBox="1"/>
          <p:nvPr/>
        </p:nvSpPr>
        <p:spPr>
          <a:xfrm>
            <a:off x="4267200" y="3810000"/>
            <a:ext cx="2209800" cy="46166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400" dirty="0" smtClean="0">
                <a:solidFill>
                  <a:schemeClr val="bg2">
                    <a:lumMod val="75000"/>
                  </a:schemeClr>
                </a:solidFill>
              </a:rPr>
              <a:t>By:Jone’ Akins</a:t>
            </a:r>
            <a:endParaRPr lang="en-US" sz="2400" dirty="0">
              <a:solidFill>
                <a:schemeClr val="bg2">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p14:dur="100">
        <p:cut/>
        <p:sndAc>
          <p:stSnd>
            <p:snd r:embed="rId2" name="push.wav"/>
          </p:stSnd>
        </p:sndAc>
      </p:transition>
    </mc:Choice>
    <mc:Fallback>
      <p:transition>
        <p:cut/>
        <p:sndAc>
          <p:stSnd>
            <p:snd r:embed="rId2" name="push.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grpId="1" nodeType="clickEffect">
                                  <p:stCondLst>
                                    <p:cond delay="0"/>
                                  </p:stCondLst>
                                  <p:childTnLst>
                                    <p:animRot by="120000">
                                      <p:cBhvr>
                                        <p:cTn id="13" dur="100" fill="hold">
                                          <p:stCondLst>
                                            <p:cond delay="0"/>
                                          </p:stCondLst>
                                        </p:cTn>
                                        <p:tgtEl>
                                          <p:spTgt spid="5"/>
                                        </p:tgtEl>
                                        <p:attrNameLst>
                                          <p:attrName>r</p:attrName>
                                        </p:attrNameLst>
                                      </p:cBhvr>
                                    </p:animRot>
                                    <p:animRot by="-240000">
                                      <p:cBhvr>
                                        <p:cTn id="14" dur="200" fill="hold">
                                          <p:stCondLst>
                                            <p:cond delay="200"/>
                                          </p:stCondLst>
                                        </p:cTn>
                                        <p:tgtEl>
                                          <p:spTgt spid="5"/>
                                        </p:tgtEl>
                                        <p:attrNameLst>
                                          <p:attrName>r</p:attrName>
                                        </p:attrNameLst>
                                      </p:cBhvr>
                                    </p:animRot>
                                    <p:animRot by="240000">
                                      <p:cBhvr>
                                        <p:cTn id="15" dur="200" fill="hold">
                                          <p:stCondLst>
                                            <p:cond delay="400"/>
                                          </p:stCondLst>
                                        </p:cTn>
                                        <p:tgtEl>
                                          <p:spTgt spid="5"/>
                                        </p:tgtEl>
                                        <p:attrNameLst>
                                          <p:attrName>r</p:attrName>
                                        </p:attrNameLst>
                                      </p:cBhvr>
                                    </p:animRot>
                                    <p:animRot by="-240000">
                                      <p:cBhvr>
                                        <p:cTn id="16" dur="200" fill="hold">
                                          <p:stCondLst>
                                            <p:cond delay="600"/>
                                          </p:stCondLst>
                                        </p:cTn>
                                        <p:tgtEl>
                                          <p:spTgt spid="5"/>
                                        </p:tgtEl>
                                        <p:attrNameLst>
                                          <p:attrName>r</p:attrName>
                                        </p:attrNameLst>
                                      </p:cBhvr>
                                    </p:animRot>
                                    <p:animRot by="120000">
                                      <p:cBhvr>
                                        <p:cTn id="17" dur="200" fill="hold">
                                          <p:stCondLst>
                                            <p:cond delay="800"/>
                                          </p:stCondLst>
                                        </p:cTn>
                                        <p:tgtEl>
                                          <p:spTgt spid="5"/>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37" presetClass="path" presetSubtype="0" accel="50000" decel="50000" fill="hold" nodeType="clickEffect">
                                  <p:stCondLst>
                                    <p:cond delay="0"/>
                                  </p:stCondLst>
                                  <p:childTnLst>
                                    <p:animMotion origin="layout" path="M -4.16667E-6 -4.40666E-6 L 0.06702 0.18136 C 0.08108 0.22207 0.10209 0.24428 0.12396 0.24428 C 0.14896 0.24428 0.16893 0.22207 0.18299 0.18136 L 0.25 -4.40666E-6 " pathEditMode="relative" rAng="0" ptsTypes="FffFF">
                                      <p:cBhvr>
                                        <p:cTn id="21" dur="2000" fill="hold"/>
                                        <p:tgtEl>
                                          <p:spTgt spid="4">
                                            <p:txEl>
                                              <p:pRg st="0" end="0"/>
                                            </p:txEl>
                                          </p:spTgt>
                                        </p:tgtEl>
                                        <p:attrNameLst>
                                          <p:attrName>ppt_x</p:attrName>
                                          <p:attrName>ppt_y</p:attrName>
                                        </p:attrNameLst>
                                      </p:cBhvr>
                                      <p:rCtr x="12500" y="122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Want To be?</a:t>
            </a:r>
            <a:endParaRPr lang="en-US" dirty="0"/>
          </a:p>
        </p:txBody>
      </p:sp>
      <p:sp>
        <p:nvSpPr>
          <p:cNvPr id="3" name="Content Placeholder 2"/>
          <p:cNvSpPr>
            <a:spLocks noGrp="1"/>
          </p:cNvSpPr>
          <p:nvPr>
            <p:ph idx="1"/>
          </p:nvPr>
        </p:nvSpPr>
        <p:spPr/>
        <p:txBody>
          <a:bodyPr/>
          <a:lstStyle/>
          <a:p>
            <a:r>
              <a:rPr lang="en-US" dirty="0" smtClean="0"/>
              <a:t>When I Go to College I plan on Majoring in psychology.</a:t>
            </a:r>
            <a:endParaRPr lang="en-US" dirty="0"/>
          </a:p>
        </p:txBody>
      </p:sp>
    </p:spTree>
  </p:cSld>
  <p:clrMapOvr>
    <a:masterClrMapping/>
  </p:clrMapOvr>
  <p:transition spd="slow">
    <p:wipe/>
    <p:sndAc>
      <p:stSnd>
        <p:snd r:embed="rId2" name="arrow.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Psychology?</a:t>
            </a:r>
            <a:endParaRPr lang="en-US" dirty="0"/>
          </a:p>
        </p:txBody>
      </p:sp>
      <p:sp>
        <p:nvSpPr>
          <p:cNvPr id="3" name="Content Placeholder 2"/>
          <p:cNvSpPr>
            <a:spLocks noGrp="1"/>
          </p:cNvSpPr>
          <p:nvPr>
            <p:ph idx="1"/>
          </p:nvPr>
        </p:nvSpPr>
        <p:spPr/>
        <p:txBody>
          <a:bodyPr/>
          <a:lstStyle/>
          <a:p>
            <a:r>
              <a:rPr lang="en-US" dirty="0" smtClean="0"/>
              <a:t>Psychology is both an applied and academic field that studies the human mind and behavior. Research in psychology seeks to understand and explain thought, emotion and behavior. Applications of psychology include mental health treatment, performance enhancement, self-help, ergonomics and many other areas affecting health and daily life.</a:t>
            </a:r>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686800" cy="838200"/>
          </a:xfrm>
        </p:spPr>
        <p:txBody>
          <a:bodyPr>
            <a:normAutofit fontScale="90000"/>
          </a:bodyPr>
          <a:lstStyle/>
          <a:p>
            <a:r>
              <a:rPr lang="en-US" dirty="0" smtClean="0"/>
              <a:t>What would have to do to be a psychologists?</a:t>
            </a:r>
            <a:endParaRPr lang="en-US" dirty="0"/>
          </a:p>
        </p:txBody>
      </p:sp>
      <p:sp>
        <p:nvSpPr>
          <p:cNvPr id="3" name="Content Placeholder 2"/>
          <p:cNvSpPr>
            <a:spLocks noGrp="1"/>
          </p:cNvSpPr>
          <p:nvPr>
            <p:ph idx="1"/>
          </p:nvPr>
        </p:nvSpPr>
        <p:spPr>
          <a:xfrm>
            <a:off x="304800" y="1554162"/>
            <a:ext cx="8686800" cy="4770438"/>
          </a:xfrm>
        </p:spPr>
        <p:txBody>
          <a:bodyPr>
            <a:normAutofit fontScale="92500" lnSpcReduction="20000"/>
          </a:bodyPr>
          <a:lstStyle/>
          <a:p>
            <a:r>
              <a:rPr lang="en-US" dirty="0" smtClean="0"/>
              <a:t>Psychologists have to go to school for a long time. Some need a doctorate (Ph.D.) degree. This takes 5 to 7 years of study after completing college. Persons without Ph.D. degrees may work in some specialties or as research assistants. </a:t>
            </a:r>
          </a:p>
          <a:p>
            <a:r>
              <a:rPr lang="en-US" dirty="0" smtClean="0"/>
              <a:t>Psychologists who have their own practice need a license from the State where they want to work. A license requires certain education and work experience, and passing a test. Psychologists who work with patients must be good with people. Those who do research have to be able to work by themselves and as part of a team.</a:t>
            </a:r>
          </a:p>
          <a:p>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will you make?</a:t>
            </a:r>
            <a:endParaRPr lang="en-US" dirty="0"/>
          </a:p>
        </p:txBody>
      </p:sp>
      <p:sp>
        <p:nvSpPr>
          <p:cNvPr id="3" name="Content Placeholder 2"/>
          <p:cNvSpPr>
            <a:spLocks noGrp="1"/>
          </p:cNvSpPr>
          <p:nvPr>
            <p:ph idx="1"/>
          </p:nvPr>
        </p:nvSpPr>
        <p:spPr/>
        <p:txBody>
          <a:bodyPr/>
          <a:lstStyle/>
          <a:p>
            <a:r>
              <a:rPr lang="en-US" dirty="0" smtClean="0"/>
              <a:t>In May 2008, psychologists had average yearly wages of $70,190.</a:t>
            </a:r>
          </a:p>
          <a:p>
            <a:r>
              <a:rPr lang="en-US" dirty="0" smtClean="0"/>
              <a:t>However, earnings vary greatly. Earnings of successful, self-employed psychologists can be much higher</a:t>
            </a:r>
          </a:p>
          <a:p>
            <a:r>
              <a:rPr lang="en-US" dirty="0" smtClean="0"/>
              <a:t>But I'm going to be awesome and earn more </a:t>
            </a:r>
            <a:r>
              <a:rPr lang="en-US" dirty="0" smtClean="0">
                <a:sym typeface="Wingdings" pitchFamily="2" charset="2"/>
              </a:rPr>
              <a:t></a:t>
            </a:r>
            <a:endParaRPr lang="en-US" dirty="0" smtClean="0"/>
          </a:p>
          <a:p>
            <a:endParaRPr lang="en-US" dirty="0"/>
          </a:p>
        </p:txBody>
      </p:sp>
    </p:spTree>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you want to do this?</a:t>
            </a:r>
            <a:endParaRPr lang="en-US" dirty="0"/>
          </a:p>
        </p:txBody>
      </p:sp>
      <p:sp>
        <p:nvSpPr>
          <p:cNvPr id="3" name="Content Placeholder 2"/>
          <p:cNvSpPr>
            <a:spLocks noGrp="1"/>
          </p:cNvSpPr>
          <p:nvPr>
            <p:ph idx="1"/>
          </p:nvPr>
        </p:nvSpPr>
        <p:spPr/>
        <p:txBody>
          <a:bodyPr/>
          <a:lstStyle/>
          <a:p>
            <a:r>
              <a:rPr lang="en-US" dirty="0" smtClean="0"/>
              <a:t>I love to help people, I love to understand what they go through and give advice</a:t>
            </a:r>
            <a:r>
              <a:rPr lang="en-US" smtClean="0"/>
              <a:t>. </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800">
        <p:circle/>
        <p:sndAc>
          <p:stSnd>
            <p:snd r:embed="rId2" name="bomb.wav"/>
          </p:stSnd>
        </p:sndAc>
      </p:transition>
    </mc:Choice>
    <mc:Fallback>
      <p:transition spd="slow">
        <p:circle/>
        <p:sndAc>
          <p:stSnd>
            <p:snd r:embed="rId2" name="bomb.wav"/>
          </p:stSnd>
        </p:sndAc>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69</TotalTime>
  <Words>272</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Trek</vt:lpstr>
      <vt:lpstr>PowerPoint Presentation</vt:lpstr>
      <vt:lpstr>What Do You Want To be?</vt:lpstr>
      <vt:lpstr>What is Psychology?</vt:lpstr>
      <vt:lpstr>What would have to do to be a psychologists?</vt:lpstr>
      <vt:lpstr>How much will you make?</vt:lpstr>
      <vt:lpstr>Why do you want to do this?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Jone' akins</dc:creator>
  <cp:lastModifiedBy>Akins, Jone'</cp:lastModifiedBy>
  <cp:revision>3</cp:revision>
  <dcterms:created xsi:type="dcterms:W3CDTF">2012-02-16T03:08:00Z</dcterms:created>
  <dcterms:modified xsi:type="dcterms:W3CDTF">2012-02-23T16:06:56Z</dcterms:modified>
</cp:coreProperties>
</file>